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BFD2B3-6277-40E1-0AB8-E214F03F4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2855F8-BDE4-E9CE-AACF-C93910112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2FCFC3-5A2C-714D-2BCA-CFA3DA02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D25FF9-DCAB-2190-9330-EBB7DEF1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035A77-0F50-B508-8713-B32BFEAC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31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34AA9-82C5-A369-E904-B5007A0D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EC3F876-0508-B3FC-8231-1C7499B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380FFA-2C69-5494-78F1-6320D8D3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4EEA0E-01A0-DA5C-45C7-B6C9E48D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C1FF5F-89A8-AD30-3C4F-BBC6C5B9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91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5608794-48A1-DCA7-C95F-58DF749E6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B13E64-5886-0B74-A414-2ED49C0C6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6E74DB-D901-4E26-F266-1BA53901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BC5EE2-9118-8A1A-3D3A-AF19A3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00308F-4FF1-E306-ED04-1E26934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25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407AA-4D76-A7F4-B258-D54BA15B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EAC36D-F468-8893-B614-D252C14D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313E6E-1C88-4F10-7859-999F937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0C11E4-1C3F-FCB1-B278-230EBC05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11A8A9-30FF-5542-3784-78A01DE7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22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A4FD99-B2EF-C27D-FF17-D19C8E02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63AD58-7DDC-3C9A-D476-21AF050E0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837596-B0F8-D5FE-F2E5-8F4A6497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E6E5C-1D9E-F6DF-8ECD-EC9DA71D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FEB98F-63DA-15FE-8204-ABAB10F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39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F9659-9FA0-775D-582B-ABD9D6CF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759ECC-3727-FF8E-5BFC-5778E1BB6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CA9981-FD99-2BDF-6F62-FF3EA37C7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CF1B39-6058-F9A3-6572-685E69F3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947488-7036-C83B-CC58-70831B86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9FCDCF-C5F7-E491-91CB-66D21FE6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0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A94C24-10CA-0B5C-A5AA-B604027F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3E800B-7A14-0F81-D33A-4879964E2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4DE3C5-C1F3-D4BF-D771-2DD97DBC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76A79E-5C5E-3B0F-C6C1-68891EE67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16D8A5-348F-B933-2CC6-111158442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4D797CB-573F-D87E-5B72-3B534EB7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A7CF560-4E95-1604-8BAD-A15EF139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60A6D3-36FE-8C0C-D30F-C572679E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0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F88953-044F-0580-B4CB-4C1FFF7D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325DE6-D022-4A1E-B54D-036FE021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30FEF4-A374-A7F8-8567-92BA3E19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08066B0-A478-A90E-A0C3-DA1DC1EB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9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4B65461-2D4E-6A6A-4008-DEB592B5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EA7A96-34FF-A71F-31D2-6AC59268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4EC5CE-CD69-DA9A-60E4-A8F61A22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62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6DCB5-FDDD-4510-9A60-F72C0095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DED399-02F3-AFC9-0FF0-7E141EFD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5BF07A3-5608-4E6A-DCFA-5DC7A8312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E13800-64AF-F131-CF4B-7982F1B1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ABA7BA-D23F-B9EA-6AB2-9461CE53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A7EFB0-478B-011C-FF60-10C6CFD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92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4AB7F-11A1-82C8-C895-80DA52E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7C32AB-B7D8-657A-DE4C-9BF180DE9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08FC32-4589-1A36-1558-92933B7E6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2E06B3-6137-83E3-D36F-E2E94D68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A6F228-6B3C-B89C-9647-8A6E7BF2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A4EDAB-3F5E-CEDD-03D9-8C292EEE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6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0887A-4D8D-1A7F-E182-07C6FD20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199D7A-6642-E8DF-0E44-2834620A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965775-F573-61C3-700B-BCBC2B6ED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9543-31A9-DF46-A546-F8B104B9C305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866ADB-9FD6-BEF5-C7E7-E9B508C65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3C0749-18AB-FDC9-696B-6B70AED5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8C46-3095-D948-9E60-A18326EB3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4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F19187F-7BF2-4B5E-A74B-983761AB1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98" y="296881"/>
            <a:ext cx="10248404" cy="1277401"/>
          </a:xfrm>
        </p:spPr>
        <p:txBody>
          <a:bodyPr>
            <a:normAutofit/>
          </a:bodyPr>
          <a:lstStyle/>
          <a:p>
            <a:r>
              <a:rPr lang="ru-RU" sz="4000" dirty="0"/>
              <a:t>Проект «Знакомство с произведениями К.Д. Ушинского»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78B2228-E26D-4C44-B13B-CFFF9AFAD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3330" y="5569528"/>
            <a:ext cx="3810852" cy="109847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Выполнили: </a:t>
            </a:r>
            <a:endParaRPr lang="en-US" dirty="0" smtClean="0"/>
          </a:p>
          <a:p>
            <a:r>
              <a:rPr lang="ru-RU" dirty="0" smtClean="0"/>
              <a:t>воспитатель </a:t>
            </a:r>
            <a:r>
              <a:rPr lang="ru-RU" dirty="0"/>
              <a:t>Сорокина О.Л., </a:t>
            </a:r>
            <a:endParaRPr lang="en-US" dirty="0" smtClean="0"/>
          </a:p>
          <a:p>
            <a:r>
              <a:rPr lang="ru-RU" dirty="0" smtClean="0"/>
              <a:t>воспитатель </a:t>
            </a:r>
            <a:r>
              <a:rPr lang="ru-RU" dirty="0" err="1"/>
              <a:t>Тырина</a:t>
            </a:r>
            <a:r>
              <a:rPr lang="ru-RU" dirty="0"/>
              <a:t> А.Е.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9C86D4-64A6-451B-A7C3-3D4CB393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58" y="1386491"/>
            <a:ext cx="4500746" cy="51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0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ED0FF-DDC0-BE39-D793-FE80DEDB6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8864"/>
            <a:ext cx="9144000" cy="86591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AD9E48-D2DB-9F46-20D9-847361A0F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683" y="415636"/>
            <a:ext cx="10132373" cy="5807033"/>
          </a:xfrm>
        </p:spPr>
        <p:txBody>
          <a:bodyPr>
            <a:normAutofit/>
          </a:bodyPr>
          <a:lstStyle/>
          <a:p>
            <a:r>
              <a:rPr lang="ru-RU" sz="3600" dirty="0"/>
              <a:t>Цель: Познакомить с произведениями К.Д. Ушинского</a:t>
            </a:r>
          </a:p>
          <a:p>
            <a:r>
              <a:rPr lang="ru-RU" sz="3600" dirty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/>
              <a:t>Обучающая: Познакомить детей с творчеством К. Д. Ушинского.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/>
              <a:t>Развивающая: Развивать связанную речь детей, способствовать развитию творческих способностей, развивать мелкую моторику.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/>
              <a:t>Воспитывающая: Воспитывать гуманное отношение к природе.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213460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48154-4A95-5BAB-5C50-C8A9CE41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10"/>
            <a:ext cx="10515600" cy="887852"/>
          </a:xfrm>
        </p:spPr>
        <p:txBody>
          <a:bodyPr/>
          <a:lstStyle/>
          <a:p>
            <a:r>
              <a:rPr lang="ru-RU" dirty="0"/>
              <a:t>Чтение рассказов Ушинского.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496641-1AEF-4C08-BC76-580C0424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96" y="1452384"/>
            <a:ext cx="6795807" cy="51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0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5A7836-B3AA-DCD4-EB3A-55F88598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r>
              <a:rPr lang="ru-RU" dirty="0"/>
              <a:t>Театрализованная игра - «Два козлика» по рассказу Ушинского.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2594D9-4120-41BD-A3AB-A131CE80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04" y="1615043"/>
            <a:ext cx="3738983" cy="49876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B080FA-C211-47B3-A0F7-D883DAC8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16" y="1615043"/>
            <a:ext cx="3859683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15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976914-006E-81A7-814C-07E93AEB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34" y="249383"/>
            <a:ext cx="11626932" cy="1019238"/>
          </a:xfrm>
        </p:spPr>
        <p:txBody>
          <a:bodyPr>
            <a:normAutofit fontScale="90000"/>
          </a:bodyPr>
          <a:lstStyle/>
          <a:p>
            <a:r>
              <a:rPr lang="ru-RU" dirty="0"/>
              <a:t>Дидактическая игра «Животные» по рассказу К.Д. Ушинского.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6A9BE7-C836-465B-B871-925458BDE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453" y="1268621"/>
            <a:ext cx="7230408" cy="54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12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E0BB7-91AF-776E-459D-B9F7C358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9" y="0"/>
            <a:ext cx="11751622" cy="1620487"/>
          </a:xfrm>
        </p:spPr>
        <p:txBody>
          <a:bodyPr>
            <a:normAutofit/>
          </a:bodyPr>
          <a:lstStyle/>
          <a:p>
            <a:r>
              <a:rPr lang="ru-RU" dirty="0"/>
              <a:t>Игра ситуация «На лесной тропинке» по сказке «Лиса-Патрикеевна «Жалобы зайки»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F9C273-EB19-4F22-8ADE-CDAF0F65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97" y="1435426"/>
            <a:ext cx="3976976" cy="52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39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595A1F-11AB-D7CA-36ED-58F4FF8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512"/>
            <a:ext cx="10972800" cy="94254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по произведениям К.Д. Ушинского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32B62F-4F25-4EBA-87B4-562687BD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86" y="1624488"/>
            <a:ext cx="3821704" cy="480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F47586-D3CF-4F2B-B8E8-7C697C93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20" y="1624488"/>
            <a:ext cx="3761558" cy="4805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CF007C-A57D-4E2C-844C-3C5C87032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582" y="1624488"/>
            <a:ext cx="3761558" cy="48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0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1A2C0-FD48-47E3-A510-4673B2D7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85941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произведений К.Д. Ушинского.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5D39508-3FB2-CE63-F65C-B303FFACD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139" y="1358178"/>
            <a:ext cx="7048747" cy="5287091"/>
          </a:xfrm>
        </p:spPr>
      </p:pic>
    </p:spTree>
    <p:extLst>
      <p:ext uri="{BB962C8B-B14F-4D97-AF65-F5344CB8AC3E}">
        <p14:creationId xmlns:p14="http://schemas.microsoft.com/office/powerpoint/2010/main" xmlns="" val="237865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5321F-2172-4022-A568-E03E9EC7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116817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45060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124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«Знакомство с произведениями К.Д. Ушинского» </vt:lpstr>
      <vt:lpstr>.</vt:lpstr>
      <vt:lpstr>Чтение рассказов Ушинского.</vt:lpstr>
      <vt:lpstr>Театрализованная игра - «Два козлика» по рассказу Ушинского.</vt:lpstr>
      <vt:lpstr>Дидактическая игра «Животные» по рассказу К.Д. Ушинского.</vt:lpstr>
      <vt:lpstr>Игра ситуация «На лесной тропинке» по сказке «Лиса-Патрикеевна «Жалобы зайки»</vt:lpstr>
      <vt:lpstr>Рассматривание иллюстраций по произведениям К.Д. Ушинского</vt:lpstr>
      <vt:lpstr>Выставка произведений К.Д. Ушинского.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alinochka.tyrina@mail.ru</dc:creator>
  <cp:lastModifiedBy>Людмила</cp:lastModifiedBy>
  <cp:revision>9</cp:revision>
  <dcterms:created xsi:type="dcterms:W3CDTF">2023-03-07T04:29:50Z</dcterms:created>
  <dcterms:modified xsi:type="dcterms:W3CDTF">2023-03-23T11:14:39Z</dcterms:modified>
</cp:coreProperties>
</file>