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62" r:id="rId2"/>
    <p:sldId id="263" r:id="rId3"/>
    <p:sldId id="256" r:id="rId4"/>
    <p:sldId id="257" r:id="rId5"/>
    <p:sldId id="264" r:id="rId6"/>
    <p:sldId id="265" r:id="rId7"/>
    <p:sldId id="258" r:id="rId8"/>
    <p:sldId id="266" r:id="rId9"/>
    <p:sldId id="267" r:id="rId10"/>
    <p:sldId id="259" r:id="rId11"/>
    <p:sldId id="260" r:id="rId12"/>
    <p:sldId id="261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53" autoAdjust="0"/>
  </p:normalViewPr>
  <p:slideViewPr>
    <p:cSldViewPr snapToGrid="0">
      <p:cViewPr varScale="1">
        <p:scale>
          <a:sx n="105" d="100"/>
          <a:sy n="105" d="100"/>
        </p:scale>
        <p:origin x="7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B974-C7D0-4F15-9D93-BD77FB71D52A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3CB0-E1E5-48D1-8EF7-24274E1D9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10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B974-C7D0-4F15-9D93-BD77FB71D52A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3CB0-E1E5-48D1-8EF7-24274E1D9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55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B974-C7D0-4F15-9D93-BD77FB71D52A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3CB0-E1E5-48D1-8EF7-24274E1D9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4564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B974-C7D0-4F15-9D93-BD77FB71D52A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3CB0-E1E5-48D1-8EF7-24274E1D9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975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B974-C7D0-4F15-9D93-BD77FB71D52A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3CB0-E1E5-48D1-8EF7-24274E1D9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1798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B974-C7D0-4F15-9D93-BD77FB71D52A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3CB0-E1E5-48D1-8EF7-24274E1D9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801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B974-C7D0-4F15-9D93-BD77FB71D52A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3CB0-E1E5-48D1-8EF7-24274E1D9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761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B974-C7D0-4F15-9D93-BD77FB71D52A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3CB0-E1E5-48D1-8EF7-24274E1D9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76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B974-C7D0-4F15-9D93-BD77FB71D52A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3CB0-E1E5-48D1-8EF7-24274E1D9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46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B974-C7D0-4F15-9D93-BD77FB71D52A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3CB0-E1E5-48D1-8EF7-24274E1D9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63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B974-C7D0-4F15-9D93-BD77FB71D52A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3CB0-E1E5-48D1-8EF7-24274E1D9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59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B974-C7D0-4F15-9D93-BD77FB71D52A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3CB0-E1E5-48D1-8EF7-24274E1D9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7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B974-C7D0-4F15-9D93-BD77FB71D52A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3CB0-E1E5-48D1-8EF7-24274E1D9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50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B974-C7D0-4F15-9D93-BD77FB71D52A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3CB0-E1E5-48D1-8EF7-24274E1D9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74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B974-C7D0-4F15-9D93-BD77FB71D52A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3CB0-E1E5-48D1-8EF7-24274E1D9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01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B974-C7D0-4F15-9D93-BD77FB71D52A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03CB0-E1E5-48D1-8EF7-24274E1D9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86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FB974-C7D0-4F15-9D93-BD77FB71D52A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D03CB0-E1E5-48D1-8EF7-24274E1D9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08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2921" y="402956"/>
            <a:ext cx="9546955" cy="2774197"/>
          </a:xfrm>
        </p:spPr>
        <p:txBody>
          <a:bodyPr/>
          <a:lstStyle/>
          <a:p>
            <a:pPr algn="ctr"/>
            <a:r>
              <a:rPr lang="ru-RU" sz="5000" dirty="0">
                <a:solidFill>
                  <a:schemeClr val="accent1">
                    <a:lumMod val="50000"/>
                  </a:schemeClr>
                </a:solidFill>
              </a:rPr>
              <a:t>К 200-летию со дня рождения </a:t>
            </a:r>
            <a:br>
              <a:rPr lang="ru-RU" sz="5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000" dirty="0">
                <a:solidFill>
                  <a:schemeClr val="accent1">
                    <a:lumMod val="50000"/>
                  </a:schemeClr>
                </a:solidFill>
              </a:rPr>
              <a:t>Константина Дмитриевича</a:t>
            </a:r>
            <a:br>
              <a:rPr lang="ru-RU" sz="5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000" dirty="0">
                <a:solidFill>
                  <a:schemeClr val="accent1">
                    <a:lumMod val="50000"/>
                  </a:schemeClr>
                </a:solidFill>
              </a:rPr>
              <a:t> Ушинского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2015" y="3461897"/>
            <a:ext cx="8039889" cy="2040001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МБДОУ № 2 г. Азова</a:t>
            </a:r>
          </a:p>
          <a:p>
            <a:r>
              <a:rPr lang="ru-RU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Младшая группа</a:t>
            </a:r>
          </a:p>
          <a:p>
            <a:r>
              <a:rPr lang="ru-RU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Воспитатели: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Романуша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О.В.</a:t>
            </a:r>
          </a:p>
          <a:p>
            <a:r>
              <a:rPr lang="ru-RU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Поцебенко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Н.М.</a:t>
            </a:r>
          </a:p>
        </p:txBody>
      </p:sp>
      <p:pic>
        <p:nvPicPr>
          <p:cNvPr id="13314" name="Picture 2" descr="https://avatars.mds.yandex.net/i?id=fb25a78aa1789731d9bc0378588b2876c9c4f319-850578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040" y="3463790"/>
            <a:ext cx="4572000" cy="274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429008" cy="220602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Пластический этюд «Петушок и курочка»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Вовлечь детей в игровой сюжет, активизировать слуховое восприятие, побуждать к двигательной и интонационной имитации, учить действовать импровизационно, в рамках заданной ситуации.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30002" y="2206024"/>
            <a:ext cx="2712118" cy="45618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90" y="2207056"/>
            <a:ext cx="5151025" cy="456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46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30244" cy="19304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Пересказ рассказа К. Д. Ушинского «Петушок с семьёй».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1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  <a:r>
              <a:rPr lang="ru-RU" sz="2000" dirty="0">
                <a:solidFill>
                  <a:schemeClr val="tx1"/>
                </a:solidFill>
              </a:rPr>
              <a:t>Познакомить детей с внешним видом, образом жизни, поведением петуха и его семейства.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2.Учить детей слышать и понимать вопросы воспитателя и осознанно отвечать на них.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995" y="1930400"/>
            <a:ext cx="6399346" cy="4799510"/>
          </a:xfrm>
        </p:spPr>
      </p:pic>
    </p:spTree>
    <p:extLst>
      <p:ext uri="{BB962C8B-B14F-4D97-AF65-F5344CB8AC3E}">
        <p14:creationId xmlns:p14="http://schemas.microsoft.com/office/powerpoint/2010/main" val="2392310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381507" cy="253265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Дидактическая игра «Подбери пёрышко петушку»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Формировать у детей умение различать основные цвета.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Называть части тела птицы, развивать звукопроизношение.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Формировать речевые навыки.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Активизировать понятия: домашняя птица, отличие петуха от курицы по внешним признакам.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7" y="2533253"/>
            <a:ext cx="5347529" cy="401064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793" y="2532658"/>
            <a:ext cx="5348322" cy="4011241"/>
          </a:xfrm>
        </p:spPr>
      </p:pic>
    </p:spTree>
    <p:extLst>
      <p:ext uri="{BB962C8B-B14F-4D97-AF65-F5344CB8AC3E}">
        <p14:creationId xmlns:p14="http://schemas.microsoft.com/office/powerpoint/2010/main" val="1699266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8" descr="https://shareslide.ru/img/thumbs/5612b802bb4a41d599f19e0cd2f590da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120393" cy="687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Рисунок 1" descr="https://orenburgkniga.ru/wp-content/uploads/0/2/f/02faca6ae8e627c3ab633359ddffc232.jpeg"/>
          <p:cNvPicPr>
            <a:picLocks noChangeAspect="1" noChangeArrowheads="1"/>
          </p:cNvPicPr>
          <p:nvPr/>
        </p:nvPicPr>
        <p:blipFill>
          <a:blip r:embed="rId2"/>
          <a:srcRect b="5272"/>
          <a:stretch>
            <a:fillRect/>
          </a:stretch>
        </p:blipFill>
        <p:spPr bwMode="auto">
          <a:xfrm>
            <a:off x="0" y="-14207"/>
            <a:ext cx="11205275" cy="6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380" y="213756"/>
            <a:ext cx="5058888" cy="6332444"/>
          </a:xfrm>
        </p:spPr>
        <p:txBody>
          <a:bodyPr>
            <a:normAutofit/>
          </a:bodyPr>
          <a:lstStyle/>
          <a:p>
            <a:r>
              <a:rPr lang="ru-RU" sz="900" dirty="0"/>
              <a:t>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5642" y="0"/>
            <a:ext cx="6947064" cy="68580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Чтение рассказа К. Д. Ушинского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«Уточки»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ЗАДАЧИ: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1. Познакомить детей с рассказом К. Ушинского "Уточки ".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2. Учить детей видеть взаимосвязь между содержанием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Произведения и его названием.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3. Развивать умение эмоционально воспринимать содержание рассказа.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4. Учить детей внимательно слушать и воспринимать прочитанное.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5. Совершенствовать умение детей давать полные ответы на вопросы.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6. Закреплять навыки связной речи, умение говорить не торопясь, выразительно.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706" y="287747"/>
            <a:ext cx="4560124" cy="625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8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322" y="478972"/>
            <a:ext cx="9262312" cy="18723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Подвижная игра «Лиса и утята». 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Развивает внимание, ловкость, творчество движений.</a:t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678" y="2106421"/>
            <a:ext cx="2911077" cy="3881437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06420"/>
            <a:ext cx="2911077" cy="388143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22" y="2106420"/>
            <a:ext cx="2894610" cy="385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9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828" y="609600"/>
            <a:ext cx="9908009" cy="185463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Чтение сказки «Теремок»  в обработке К.Д. Ушинского</a:t>
            </a:r>
            <a:r>
              <a:rPr lang="ru-RU" sz="2200" b="1" dirty="0">
                <a:solidFill>
                  <a:schemeClr val="tx1"/>
                </a:solidFill>
              </a:rPr>
              <a:t>. </a:t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Задачи.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- Продолжать знакомство с творчеством К.Д. Ушинского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- Формировать интерес к литературным произведениям и желание их слушать.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- Воспитывать умение сопереживать героям сказки.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E0CADB-C095-414F-8973-3BA65A617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75" y="2464231"/>
            <a:ext cx="5370677" cy="40280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6F64E0-2E73-085E-69CA-B47A49EA4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415" y="2464230"/>
            <a:ext cx="3021007" cy="40280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94468"/>
            <a:ext cx="9815019" cy="2417735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tx1"/>
                </a:solidFill>
              </a:rPr>
              <a:t>Театрализованная деятельность: </a:t>
            </a:r>
            <a:br>
              <a:rPr lang="ru-RU" sz="2700" b="1" dirty="0">
                <a:solidFill>
                  <a:schemeClr val="tx1"/>
                </a:solidFill>
              </a:rPr>
            </a:br>
            <a:r>
              <a:rPr lang="ru-RU" sz="2700" b="1" dirty="0">
                <a:solidFill>
                  <a:schemeClr val="tx1"/>
                </a:solidFill>
              </a:rPr>
              <a:t>настольный театр по сказке «Теремок»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Задачи.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Закрепить у детей знания о содержании сказки «Теремок».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Развивать умение детей последовательно и выразительно рассказывать сказку.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Развивать речь, мышление, воображение.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Воспитывать дружбу, товарищество, умение действовать согласованно.</a:t>
            </a: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b="1" dirty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C692CA-3614-C148-45BE-8FCA39D47E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3334984"/>
            <a:ext cx="3313176" cy="24848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E061F1-73D0-9BE7-4C8B-3AD620A248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56" y="3334984"/>
            <a:ext cx="3313176" cy="24848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0ADC0B-1E16-0664-736D-808FF0151C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979" y="3334984"/>
            <a:ext cx="3313176" cy="24848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74188" cy="2508906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tx1"/>
                </a:solidFill>
              </a:rPr>
              <a:t>Чтение рассказа К. Д. Ушинского «Васька».</a:t>
            </a:r>
            <a:br>
              <a:rPr lang="ru-RU" sz="2700" b="1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1. Познакомить детей с описанием внешнего вида кошки, её повадками.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2 Добавить в словарный запас речи такие слова и словосочетания: пушистый, гладкий, лакает, мурлычет, острые когти, выгибает спину.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3. Развивает внимание детей.</a:t>
            </a:r>
            <a:br>
              <a:rPr lang="ru-RU" sz="2200" dirty="0">
                <a:solidFill>
                  <a:schemeClr val="tx1"/>
                </a:solidFill>
              </a:rPr>
            </a:br>
            <a:br>
              <a:rPr lang="ru-RU" sz="1800" dirty="0"/>
            </a:b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394606"/>
            <a:ext cx="5120711" cy="384053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531" y="2394606"/>
            <a:ext cx="4566487" cy="3840533"/>
          </a:xfrm>
        </p:spPr>
      </p:pic>
      <p:sp>
        <p:nvSpPr>
          <p:cNvPr id="9" name="AutoShape 4" descr="blob:https://web.whatsapp.com/cf249116-fd16-47e9-a535-5eb87a3b6b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522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48719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Рассматривание иллюстраций к произведениям К.Д.Ушинского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8DFFA4-BF33-6C4D-15AA-B6000FA6D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2" y="1938528"/>
            <a:ext cx="4073343" cy="39867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36FFDC-80A3-C05D-31D5-AF9C40CB8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72" y="1938528"/>
            <a:ext cx="5315712" cy="39867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341" y="201478"/>
            <a:ext cx="9381066" cy="2293749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tx1"/>
                </a:solidFill>
              </a:rPr>
              <a:t>Дидактическая игра «Чья тень»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Задачи.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 - Учить находить заданные силуэты.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-Закрепление знаний детей о героях сказок. 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- Развивать  внимание, усидчивость, наблюдательность, логическое мышление.</a:t>
            </a:r>
            <a:br>
              <a:rPr lang="ru-RU" sz="2400" dirty="0"/>
            </a:b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E5C897-BDE4-9F13-DA5E-072F0AF206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01" y="2495227"/>
            <a:ext cx="4572000" cy="3429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2EABF8-0B1F-2BD8-FB06-A184D5EC91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874" y="2495227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264</TotalTime>
  <Words>466</Words>
  <Application>Microsoft Office PowerPoint</Application>
  <PresentationFormat>Широкоэкранный</PresentationFormat>
  <Paragraphs>25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Грань</vt:lpstr>
      <vt:lpstr>К 200-летию со дня рождения  Константина Дмитриевича  Ушинского </vt:lpstr>
      <vt:lpstr>Презентация PowerPoint</vt:lpstr>
      <vt:lpstr>т</vt:lpstr>
      <vt:lpstr>Подвижная игра «Лиса и утята».  Развивает внимание, ловкость, творчество движений. </vt:lpstr>
      <vt:lpstr>Чтение сказки «Теремок»  в обработке К.Д. Ушинского.  Задачи. - Продолжать знакомство с творчеством К.Д. Ушинского - Формировать интерес к литературным произведениям и желание их слушать. - Воспитывать умение сопереживать героям сказки.</vt:lpstr>
      <vt:lpstr>Театрализованная деятельность:  настольный театр по сказке «Теремок» Задачи. Закрепить у детей знания о содержании сказки «Теремок». Развивать умение детей последовательно и выразительно рассказывать сказку. Развивать речь, мышление, воображение. Воспитывать дружбу, товарищество, умение действовать согласованно.   </vt:lpstr>
      <vt:lpstr>Чтение рассказа К. Д. Ушинского «Васька». 1. Познакомить детей с описанием внешнего вида кошки, её повадками. 2 Добавить в словарный запас речи такие слова и словосочетания: пушистый, гладкий, лакает, мурлычет, острые когти, выгибает спину. 3. Развивает внимание детей.  </vt:lpstr>
      <vt:lpstr>Рассматривание иллюстраций к произведениям К.Д.Ушинского</vt:lpstr>
      <vt:lpstr>Дидактическая игра «Чья тень» Задачи.  - Учить находить заданные силуэты. -Закрепление знаний детей о героях сказок.  - Развивать  внимание, усидчивость, наблюдательность, логическое мышление. </vt:lpstr>
      <vt:lpstr>Пластический этюд «Петушок и курочка» Вовлечь детей в игровой сюжет, активизировать слуховое восприятие, побуждать к двигательной и интонационной имитации, учить действовать импровизационно, в рамках заданной ситуации.</vt:lpstr>
      <vt:lpstr>Пересказ рассказа К. Д. Ушинского «Петушок с семьёй». 1.Познакомить детей с внешним видом, образом жизни, поведением петуха и его семейства. 2.Учить детей слышать и понимать вопросы воспитателя и осознанно отвечать на них.</vt:lpstr>
      <vt:lpstr>Дидактическая игра «Подбери пёрышко петушку» Формировать у детей умение различать основные цвета. Называть части тела птицы, развивать звукопроизношение. Формировать речевые навыки. Активизировать понятия: домашняя птица, отличие петуха от курицы по внешним признакам.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0101011</dc:creator>
  <cp:lastModifiedBy>AdmiN7</cp:lastModifiedBy>
  <cp:revision>27</cp:revision>
  <dcterms:created xsi:type="dcterms:W3CDTF">2023-03-20T16:23:47Z</dcterms:created>
  <dcterms:modified xsi:type="dcterms:W3CDTF">2023-03-22T19:14:20Z</dcterms:modified>
</cp:coreProperties>
</file>