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8" r:id="rId11"/>
    <p:sldId id="269" r:id="rId12"/>
    <p:sldId id="270" r:id="rId13"/>
    <p:sldId id="272" r:id="rId14"/>
    <p:sldId id="273" r:id="rId15"/>
    <p:sldId id="274" r:id="rId16"/>
    <p:sldId id="275" r:id="rId17"/>
    <p:sldId id="278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6600"/>
    <a:srgbClr val="003300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eti-online.com/zagadki/zagadki-pro-pti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900igr.net/up/datai/212947/0001-001-.jpg"/>
          <p:cNvPicPr/>
          <p:nvPr/>
        </p:nvPicPr>
        <p:blipFill>
          <a:blip r:embed="rId2" cstate="print"/>
          <a:srcRect b="2751"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5"/>
            <a:ext cx="8492528" cy="864095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№ 2 г. Азова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1196752"/>
            <a:ext cx="5320680" cy="47525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Эколята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дошколята помогают птицам»</a:t>
            </a:r>
          </a:p>
          <a:p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(Методическая разработка в рамках Всероссийского урока «</a:t>
            </a:r>
            <a:r>
              <a:rPr lang="ru-RU" sz="1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Эколята-молодые</a:t>
            </a:r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защитники природы» для дошкольников 5-6 лет)</a:t>
            </a:r>
          </a:p>
          <a:p>
            <a:pPr algn="r"/>
            <a:endPara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воспитатель 1 категории</a:t>
            </a:r>
          </a:p>
          <a:p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Тищенко Марина Александровна</a:t>
            </a:r>
          </a:p>
          <a:p>
            <a:r>
              <a:rPr lang="ru-RU" sz="1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2021г.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3330575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40000" contrast="-20000"/>
          </a:blip>
          <a:srcRect b="2751"/>
          <a:stretch>
            <a:fillRect/>
          </a:stretch>
        </p:blipFill>
        <p:spPr bwMode="auto">
          <a:xfrm>
            <a:off x="179512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ДИАКТИЧЕСКАЯ ИГРА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«НАКОРМИ ПТИЧКУ ПОЛЕЗНЫМ КОРМОМ»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(ДЕТИ ВЫБИРАЮТ ИЗ ПРЕДЛОЖЕННОГО «КОРМА» ДЛЯ СВОЕЙ ПТИЧКИ ТОЛЬКО ПОЛЕЗНЫЙ: СЕМЕЧКИ, ХЛЕБ, ЯГОДЫ, ФРУКТЫ, КУСОЧКИ САЛА. ВОСПИТАТЕЛЬ КОНТРОЛИРУЕТ: ДЕТИ НЕ ДОЛЖНЫ БРАТЬ «ВРЕДНЫЙ» КОРМ: ЧИПСЫ, КОНФЕТЫ, ШОКОЛАД, МОРОЖЕНОЕ)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MG-20211112-WA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5141" y="1817440"/>
            <a:ext cx="6181195" cy="4635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40000" contrast="-3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20608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 smtClean="0"/>
          </a:p>
        </p:txBody>
      </p:sp>
      <p:pic>
        <p:nvPicPr>
          <p:cNvPr id="11" name="Рисунок 10" descr="IMG-20211112-WA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404664"/>
            <a:ext cx="4608512" cy="3456384"/>
          </a:xfrm>
          <a:prstGeom prst="rect">
            <a:avLst/>
          </a:prstGeom>
        </p:spPr>
      </p:pic>
      <p:pic>
        <p:nvPicPr>
          <p:cNvPr id="12" name="Рисунок 11" descr="IMG-20211112-WA0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4139952" cy="3104964"/>
          </a:xfrm>
          <a:prstGeom prst="rect">
            <a:avLst/>
          </a:prstGeom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620688"/>
            <a:ext cx="1988939" cy="244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40000" contrast="-3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Как помочь зимующим птицам?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Как правильно изготовить и разместить кормушку?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(кормушку можно сделать из чего угодно: коробки, пластиковой бутылки или пакета из-под молока. Не прибивайте кормушку к дереву, подвесьте её к ветке или привяжите к стволу. Положите в кормушку подсолнечник, хлебные крошки(белый хлеб), просо, пшено, рябину, шиповник, семечки арбуза, дыни, тыквы)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-20211112-WA0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204864"/>
            <a:ext cx="5844141" cy="4383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://900igr.net/up/datai/212947/0001-001-.jpg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IMG-20211112-WA004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4536504" cy="3402378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экокормушек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(Предложите детям сделать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экокормушку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подсушенные кусочки хлеба намажьте сливочным маслом, обваляйте в семечках(крупе), проденьте суровую нить в толстую иглу, нанизывайте поочерёдно кусочки хлеба,  кусочки яблок, ягоды, соедините в «бусы»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IMG-20211112-WA00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140968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://900igr.net/up/datai/212947/0001-001-.jpg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9" descr="IMG-20211112-WA003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404664"/>
            <a:ext cx="4104456" cy="3078342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Рисунок 10" descr="IMG-20211112-WA00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573016"/>
            <a:ext cx="4139952" cy="3104964"/>
          </a:xfrm>
          <a:prstGeom prst="rect">
            <a:avLst/>
          </a:prstGeom>
        </p:spPr>
      </p:pic>
      <p:pic>
        <p:nvPicPr>
          <p:cNvPr id="14" name="Рисунок 13" descr="IMG-20211112-WA00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40669"/>
            <a:ext cx="4032447" cy="3024335"/>
          </a:xfrm>
          <a:prstGeom prst="rect">
            <a:avLst/>
          </a:prstGeom>
        </p:spPr>
      </p:pic>
      <p:pic>
        <p:nvPicPr>
          <p:cNvPr id="15" name="Рисунок 14" descr="IMG-20211112-WA003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3573016"/>
            <a:ext cx="4067944" cy="3050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://900igr.net/up/datai/212947/0001-001-.jpg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2200" dirty="0" smtClean="0">
              <a:latin typeface="Arial Narrow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 descr="IMG-20211112-WA0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48680"/>
            <a:ext cx="4499992" cy="3374994"/>
          </a:xfrm>
          <a:prstGeom prst="rect">
            <a:avLst/>
          </a:prstGeom>
        </p:spPr>
      </p:pic>
      <p:pic>
        <p:nvPicPr>
          <p:cNvPr id="12" name="Рисунок 11" descr="IMG-20211112-WA00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3068960"/>
            <a:ext cx="4547997" cy="3410998"/>
          </a:xfrm>
          <a:prstGeom prst="rect">
            <a:avLst/>
          </a:prstGeom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764704"/>
            <a:ext cx="1700907" cy="20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://900igr.net/up/datai/212947/0001-001-.jpg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1" descr="IMG-20211112-WA00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71600" y="1412776"/>
            <a:ext cx="6984776" cy="5238582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Кормушка – домик для птичек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(Наполните кормушку вместе с детьми полезным кормом: хлебом, ягодами, яблоками, пшеном. Выберите место, где разместите кормушку(на ветке дерева)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http://900igr.net/up/datai/212947/0001-001-.jpg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 b="2751"/>
          <a:stretch>
            <a:fillRect/>
          </a:stretch>
        </p:blipFill>
        <p:spPr bwMode="auto">
          <a:xfrm>
            <a:off x="794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Экокормушка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бусы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(Покажите детям, как можно развесить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экокормушку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ветке дерева)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MG-20211112-WA004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479514"/>
            <a:ext cx="6768752" cy="50765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 b="2751"/>
          <a:stretch>
            <a:fillRect/>
          </a:stretch>
        </p:blipFill>
        <p:spPr bwMode="auto">
          <a:xfrm>
            <a:off x="0" y="-2976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Итог занятия: 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научились делать для птиц вкусные кормушки! И научились не только этому. Познакомились с новыми птицами, пригляделись к знакомым, послушали их песни, вспомнили о том, как заботиться о птицах и помогать им в самые сложные для них времена.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-20211112-WA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033464"/>
            <a:ext cx="6120680" cy="4590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://900igr.net/up/datai/212947/0001-001-.jpg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27784" y="404664"/>
            <a:ext cx="6120680" cy="4392488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Список литературы и информационных источников: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Детские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загадки о птицах(Электронный ресурс)//Дети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URL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deti-online.com/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zagadki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zagadki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-pro-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ptic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Мосалов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А.А.,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Волцит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П.В. Птицы России. Определитель. –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М.:Астрель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2013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2. Полевой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определитель птиц Подмосковья/под ред.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Зубакина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В.А. – М.: Союз охраны птиц России, Изд-во «Колос»,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2008.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3. Птицы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городах, птицы рядом с нами (Электронный ресурс)// Орнитология-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ornithology.su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/books/item/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Foo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Soo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/zOOOOO28/stO14.shtml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4. Птицы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живущие рядом с человеком(Электронный ресурс)//Птицы дома-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//ptitsadoma.ru/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vidy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/ryadom-s-cheiovekom.html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5. Рассказы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 природе(Электронный ресурс)//Детский час-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//dets-kiychas.ru/obo-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vsyom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rasskazy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-o-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prirode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dyatel-rasskaz-detyam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6. Съедобные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кормушки для птиц(Электронный ресурс)//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Стройподсказка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//story-podskazka.ru/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kormushki-i-skvorechniki-dlya-ptic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sedobnye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780928"/>
            <a:ext cx="2520280" cy="310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30000" contrast="-10000"/>
          </a:blip>
          <a:srcRect b="2751"/>
          <a:stretch>
            <a:fillRect/>
          </a:stretch>
        </p:blipFill>
        <p:spPr bwMode="auto">
          <a:xfrm>
            <a:off x="0" y="-126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404664"/>
            <a:ext cx="6408712" cy="561662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Птицы сопровождают человека везде: и в дикой природе, и рядом с жильем. Круглый год мы можем слышать их песни или переклички, видеть их, снующих в поисках корма или таскающих веточки для гнезда. Без птиц сложно представить наши города и сёла, а их польза огромна. Птицы уничтожают докучливых комаров и мошку, насекомых-вредителей древесных насаждений, и являются санитарами в городе, подбирая пищевые отходы. Они повышают плодородие бедных городских почв, возвращая в них минеральные вещества в виде помета. Таким образом, они являются необходимым звеном экологических цепочек неустойчивых городских природных формаций.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Кроме того, наблюдение за птицами является простейшим видом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анималотерапии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снижающим уровень тревожности и депрессии. Мелодичный птичий щебет поднимает настроение, делает нас спокойнее и радушнее, а любители птиц, как правило, более активны и организованны.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Поэтому привлечение детей к наблюдению за птицами, к их изучению, к заботе о пернатых является не только этапом формирования экологической культуры поколения, но и значимым способом укрепления физического и психологического здоровья в напряженных условиях городской среды.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Кроме того, наблюдение, наблюдение за птицами и их изучение тренирует наблюдательность, умение различать детали, находить сходства и различия природных объектов, развивает зрительную и слуховую память. </a:t>
            </a:r>
            <a:r>
              <a:rPr lang="ru-RU" sz="2600" b="1" dirty="0" smtClean="0">
                <a:latin typeface="Arial Narrow" pitchFamily="34" charset="0"/>
              </a:rPr>
              <a:t/>
            </a:r>
            <a:br>
              <a:rPr lang="ru-RU" sz="2600" b="1" dirty="0" smtClean="0">
                <a:latin typeface="Arial Narrow" pitchFamily="34" charset="0"/>
              </a:rPr>
            </a:br>
            <a:r>
              <a:rPr lang="ru-RU" sz="2600" b="1" dirty="0" smtClean="0">
                <a:latin typeface="Arial Narrow" pitchFamily="34" charset="0"/>
              </a:rPr>
              <a:t> </a:t>
            </a: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2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01008"/>
            <a:ext cx="2154438" cy="265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30000" contrast="-20000"/>
          </a:blip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79712" y="404664"/>
            <a:ext cx="6832872" cy="145848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сформировать представление об основных видах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населенных пунктов, о способах заботы о птицах.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43808" y="1628800"/>
            <a:ext cx="612068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6600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rgbClr val="006600"/>
              </a:solidFill>
              <a:latin typeface="Arial Narrow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Познакомить с видами птиц, обитающих рядом с человеком: с их внешним видом, с голосом и повадками;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Расширить представление о том, как можно помочь птицам своего населенного пункта;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Дать навыки изготовления простейших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экокормушек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Сформировать познавательный интерес к изучению окружающего мира.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08920"/>
            <a:ext cx="2376264" cy="292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30000" contrast="-10000"/>
          </a:blip>
          <a:stretch>
            <a:fillRect/>
          </a:stretch>
        </p:blipFill>
        <p:spPr bwMode="auto">
          <a:xfrm>
            <a:off x="0" y="0"/>
            <a:ext cx="931047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267744" y="541243"/>
            <a:ext cx="648072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проведения:</a:t>
            </a:r>
            <a:b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Занятие построено в интерактивной форме, что соответствует рекомендованному возрасту.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87824" y="1772816"/>
            <a:ext cx="604867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Оборудование и материалы: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Проектор и экран, компьютер, ноутбук для демонстрации презентации в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MicrosoftPowerPoint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Arial Narrow" pitchFamily="34" charset="0"/>
            </a:endParaRPr>
          </a:p>
        </p:txBody>
      </p:sp>
      <p:pic>
        <p:nvPicPr>
          <p:cNvPr id="5" name="Рисунок 4" descr="IMG-20211112-WA0002.jpg"/>
          <p:cNvPicPr>
            <a:picLocks noChangeAspect="1"/>
          </p:cNvPicPr>
          <p:nvPr/>
        </p:nvPicPr>
        <p:blipFill>
          <a:blip r:embed="rId3" cstate="print"/>
          <a:srcRect l="3030" t="14141"/>
          <a:stretch>
            <a:fillRect/>
          </a:stretch>
        </p:blipFill>
        <p:spPr>
          <a:xfrm>
            <a:off x="3635896" y="2852936"/>
            <a:ext cx="5150690" cy="3420380"/>
          </a:xfrm>
          <a:prstGeom prst="rect">
            <a:avLst/>
          </a:prstGeom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08920"/>
            <a:ext cx="2452585" cy="301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30000" contrast="-1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БЕСЕДА О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ПТИЦАХ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(При проведении беседы обратить внимание детей: чем отличаются птицы от животных(пёрышки, клюв, умеют летать, строят гнездо на дереве, «поют» и т.п.) , какую пользу приносят, какие птицы живут непосредственно в нашей области, городе,  во дворе дома, на территории детского сада)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endParaRPr lang="ru-RU" sz="28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endParaRPr lang="ru-RU" sz="2800" b="1" dirty="0" smtClean="0">
              <a:solidFill>
                <a:srgbClr val="003300"/>
              </a:solidFill>
              <a:latin typeface="Arial Narrow" pitchFamily="34" charset="0"/>
            </a:endParaRPr>
          </a:p>
          <a:p>
            <a:endParaRPr lang="ru-RU" sz="2800" b="1" dirty="0">
              <a:solidFill>
                <a:srgbClr val="003300"/>
              </a:solidFill>
              <a:latin typeface="Arial Narrow" pitchFamily="34" charset="0"/>
            </a:endParaRPr>
          </a:p>
        </p:txBody>
      </p:sp>
      <p:pic>
        <p:nvPicPr>
          <p:cNvPr id="6" name="Рисунок 5" descr="IMG_20211112_0923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4176464" cy="3132348"/>
          </a:xfrm>
          <a:prstGeom prst="rect">
            <a:avLst/>
          </a:prstGeom>
        </p:spPr>
      </p:pic>
      <p:pic>
        <p:nvPicPr>
          <p:cNvPr id="8" name="Рисунок 7" descr="IMG-20211112-WA0017.jpg"/>
          <p:cNvPicPr>
            <a:picLocks noChangeAspect="1"/>
          </p:cNvPicPr>
          <p:nvPr/>
        </p:nvPicPr>
        <p:blipFill>
          <a:blip r:embed="rId4" cstate="print"/>
          <a:srcRect l="16021" t="19340"/>
          <a:stretch>
            <a:fillRect/>
          </a:stretch>
        </p:blipFill>
        <p:spPr>
          <a:xfrm>
            <a:off x="4499992" y="3581553"/>
            <a:ext cx="4248472" cy="3060423"/>
          </a:xfrm>
          <a:prstGeom prst="rect">
            <a:avLst/>
          </a:prstGeom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412776"/>
            <a:ext cx="1656184" cy="203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40000" contrast="-30000"/>
          </a:blip>
          <a:srcRect b="2751"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61272"/>
            <a:ext cx="8399792" cy="907488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ВИДЕОИГРА «ЧТО ТЫ ЗНАЕШЬ О ПТИЦАХ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?»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(Классификация: птицы зимующие и перелетные. Какие птицы зимуют в нашем городе. Сравнение птиц по величине, окраске, пению, способах постройки жилища для зимовки)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MG-20211112-WA0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484784"/>
            <a:ext cx="6336704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40000" contrast="-3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492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Дидактическая игра «Птички -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(После того, как с детьми были проведены беседа о птицах, ознакомление и закрепление названия птиц, живущих в данной местности по внешнему виду, окраске, пению, с детьми проводится игра, в которой нужно правильно сложить из нескольких частей определенную птичку)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-20211112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1484784"/>
            <a:ext cx="6336704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40000" contrast="-2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0700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6" name="Рисунок 5" descr="IMG-20211112-WA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3822" y="2348880"/>
            <a:ext cx="5724128" cy="4293096"/>
          </a:xfrm>
          <a:prstGeom prst="rect">
            <a:avLst/>
          </a:prstGeom>
        </p:spPr>
      </p:pic>
      <p:pic>
        <p:nvPicPr>
          <p:cNvPr id="8" name="Рисунок 7" descr="IMG-20211112-WA00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32656"/>
            <a:ext cx="4680520" cy="3510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i/212947/0001-001-.jpg"/>
          <p:cNvPicPr>
            <a:picLocks noGrp="1"/>
          </p:cNvPicPr>
          <p:nvPr>
            <p:ph idx="1"/>
          </p:nvPr>
        </p:nvPicPr>
        <p:blipFill>
          <a:blip r:embed="rId2" cstate="print">
            <a:lum bright="40000" contrast="-20000"/>
          </a:blip>
          <a:srcRect b="2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992888" cy="7200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ФИЗМИНУТКА  «СКАЧЕТ ШУСТРАЯ СИНИЦА»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IMG-20211112-WA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4187957" cy="3140968"/>
          </a:xfrm>
          <a:prstGeom prst="rect">
            <a:avLst/>
          </a:prstGeom>
        </p:spPr>
      </p:pic>
      <p:pic>
        <p:nvPicPr>
          <p:cNvPr id="13" name="Рисунок 12" descr="IMG-20211112-WA0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573016"/>
            <a:ext cx="4067944" cy="3050958"/>
          </a:xfrm>
          <a:prstGeom prst="rect">
            <a:avLst/>
          </a:prstGeom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202038"/>
            <a:ext cx="1728192" cy="212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215</Words>
  <Application>Microsoft Office PowerPoint</Application>
  <PresentationFormat>Экран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дошкольное образовательное учреждение № 2 г. Азова</vt:lpstr>
      <vt:lpstr>Актуальность Птицы сопровождают человека везде: и в дикой природе, и рядом с жильем. Круглый год мы можем слышать их песни или переклички, видеть их, снующих в поисках корма или таскающих веточки для гнезда. Без птиц сложно представить наши города и сёла, а их польза огромна. Птицы уничтожают докучливых комаров и мошку, насекомых-вредителей древесных насаждений, и являются санитарами в городе, подбирая пищевые отходы. Они повышают плодородие бедных городских почв, возвращая в них минеральные вещества в виде помета. Таким образом, они являются необходимым звеном экологических цепочек неустойчивых городских природных формаций. Кроме того, наблюдение за птицами является простейшим видом анималотерапии, снижающим уровень тревожности и депрессии. Мелодичный птичий щебет поднимает настроение, делает нас спокойнее и радушнее, а любители птиц, как правило, более активны и организованны. Поэтому привлечение детей к наблюдению за птицами, к их изучению, к заботе о пернатых является не только этапом формирования экологической культуры поколения, но и значимым способом укрепления физического и психологического здоровья в напряженных условиях городской среды. Кроме того, наблюдение, наблюдение за птицами и их изучение тренирует наблюдательность, умение различать детали, находить сходства и различия природных объектов, развивает зрительную и слуховую память.    </vt:lpstr>
      <vt:lpstr>Цель:  сформировать представление об основных видах птиц населенных пунктов, о способах заботы о птицах.</vt:lpstr>
      <vt:lpstr>Форма проведения: Занятие построено в интерактивной форме, что соответствует рекомендованному возрасту.</vt:lpstr>
      <vt:lpstr>БЕСЕДА О ПТИЦАХ (При проведении беседы обратить внимание детей: чем отличаются птицы от животных(пёрышки, клюв, умеют летать, строят гнездо на дереве, «поют» и т.п.) , какую пользу приносят, какие птицы живут непосредственно в нашей области, городе,  во дворе дома, на территории детского сада)</vt:lpstr>
      <vt:lpstr>ВИДЕОИГРА «ЧТО ТЫ ЗНАЕШЬ О ПТИЦАХ?» (Классификация: птицы зимующие и перелетные. Какие птицы зимуют в нашем городе. Сравнение птиц по величине, окраске, пению, способах постройки жилища для зимовки) </vt:lpstr>
      <vt:lpstr>Дидактическая игра «Птички - пазлы» (После того, как с детьми были проведены беседа о птицах, ознакомление и закрепление названия птиц, живущих в данной местности по внешнему виду, окраске, пению, с детьми проводится игра, в которой нужно правильно сложить из нескольких частей определенную птичку)</vt:lpstr>
      <vt:lpstr> </vt:lpstr>
      <vt:lpstr>ФИЗМИНУТКА  «СКАЧЕТ ШУСТРАЯ СИНИЦА»</vt:lpstr>
      <vt:lpstr>ДИАКТИЧЕСКАЯ ИГРА  «НАКОРМИ ПТИЧКУ ПОЛЕЗНЫМ КОРМОМ» (ДЕТИ ВЫБИРАЮТ ИЗ ПРЕДЛОЖЕННОГО «КОРМА» ДЛЯ СВОЕЙ ПТИЧКИ ТОЛЬКО ПОЛЕЗНЫЙ: СЕМЕЧКИ, ХЛЕБ, ЯГОДЫ, ФРУКТЫ, КУСОЧКИ САЛА. ВОСПИТАТЕЛЬ КОНТРОЛИРУЕТ: ДЕТИ НЕ ДОЛЖНЫ БРАТЬ «ВРЕДНЫЙ» КОРМ: ЧИПСЫ, КОНФЕТЫ, ШОКОЛАД, МОРОЖЕНОЕ)</vt:lpstr>
      <vt:lpstr>Слайд 11</vt:lpstr>
      <vt:lpstr>Как помочь зимующим птицам? Как правильно изготовить и разместить кормушку?  (кормушку можно сделать из чего угодно: коробки, пластиковой бутылки или пакета из-под молока. Не прибивайте кормушку к дереву, подвесьте её к ветке или привяжите к стволу. Положите в кормушку подсолнечник, хлебные крошки(белый хлеб), просо, пшено, рябину, шиповник, семечки арбуза, дыни, тыквы)</vt:lpstr>
      <vt:lpstr>Изготовление экокормушек (Предложите детям сделать экокормушку: подсушенные кусочки хлеба намажьте сливочным маслом, обваляйте в семечках(крупе), проденьте суровую нить в толстую иглу, нанизывайте поочерёдно кусочки хлеба,  кусочки яблок, ягоды, соедините в «бусы»</vt:lpstr>
      <vt:lpstr>Слайд 14</vt:lpstr>
      <vt:lpstr>Слайд 15</vt:lpstr>
      <vt:lpstr>Кормушка – домик для птичек (Наполните кормушку вместе с детьми полезным кормом: хлебом, ягодами, яблоками, пшеном. Выберите место, где разместите кормушку(на ветке дерева)</vt:lpstr>
      <vt:lpstr>Экокормушка – бусы (Покажите детям, как можно развесить экокормушку на ветке дерева)</vt:lpstr>
      <vt:lpstr>Слайд 18</vt:lpstr>
      <vt:lpstr>Список литературы и информационных источников: 1. Детские загадки о птицах(Электронный ресурс)//Дети онлайн – URL:https://deti-online.com/zagadki/zagadki-pro-ptic Мосалов А.А., Волцит П.В. Птицы России. Определитель. – М.:Астрель, 2013        2. Полевой определитель птиц Подмосковья/под ред. Зубакина В.А. – М.: Союз охраны птиц России, Изд-во «Колос», 2008.    3. Птицы в городах, птицы рядом с нами (Электронный ресурс)// Орнитология-URL:http://ornithology.su/books/item/Foo/Soo/zOOOOO28/stO14.shtml  4. Птицы, живущие рядом с человеком(Электронный ресурс)//Птицы дома-URL:https://ptitsadoma.ru/vidy/ryadom-s-cheiovekom.html  5. Рассказы о природе(Электронный ресурс)//Детский час-URL:https://dets-kiychas.ru/obo-vsyom/rasskazy-o-prirode/dyatel-rasskaz-detyam/  6. Съедобные кормушки для птиц(Электронный ресурс)// Стройподсказка-URL:https://story-podskazka.ru/kormushki-i-skvorechniki-dlya-ptic/sedobnye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12111</cp:lastModifiedBy>
  <cp:revision>98</cp:revision>
  <dcterms:created xsi:type="dcterms:W3CDTF">2020-01-26T07:43:52Z</dcterms:created>
  <dcterms:modified xsi:type="dcterms:W3CDTF">2021-11-18T17:57:15Z</dcterms:modified>
</cp:coreProperties>
</file>