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8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6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8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1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9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1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AC6B-F616-424B-AA32-46CBFA735DD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CC8B9-4C74-41E6-9B19-123154106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28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27940" y="5443268"/>
            <a:ext cx="613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ЛЮДМИЛА АНАТОЛЬЕВНА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5026" y="1164566"/>
            <a:ext cx="6193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485283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260" y="0"/>
            <a:ext cx="484674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56" y="0"/>
            <a:ext cx="484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5377" cy="6853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23" y="0"/>
            <a:ext cx="4845377" cy="685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28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2" y="0"/>
            <a:ext cx="484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Петрова</dc:creator>
  <cp:lastModifiedBy>Людмила Петрова</cp:lastModifiedBy>
  <cp:revision>2</cp:revision>
  <dcterms:created xsi:type="dcterms:W3CDTF">2023-03-27T18:18:43Z</dcterms:created>
  <dcterms:modified xsi:type="dcterms:W3CDTF">2023-03-27T18:23:40Z</dcterms:modified>
</cp:coreProperties>
</file>